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photoAlbum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03717F-35BD-4EB2-87C9-FF113F8300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B64DA2D-1A73-4295-96C0-0F10FF73A2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30B297-0776-4E02-A999-AF22828E2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63A7A-EBF7-46E1-B545-EF4E626736FA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934700-C7FF-4DFF-85EC-A080FFA77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1AA89B-E503-4CDA-8563-CE438F6D0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BC082-0998-4408-8504-D45CE615EE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4160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86307D-264D-47CB-AB38-EEF5081CF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5E34053-2EEA-40F8-A6A1-674CAB2ECE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5F3C95-C283-47CF-8047-2EF3C8479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63A7A-EBF7-46E1-B545-EF4E626736FA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13F02B-ABA9-45FE-BBEB-32072A736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231FFC-EED8-4828-9E5B-7F0DD9E18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BC082-0998-4408-8504-D45CE615EE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91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330DD67-C938-4932-B282-276CEA5801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6C79B1F-7BEA-4E84-991A-7A05EB4BE9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E699E3-E536-41BF-B1EC-64A9E408B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63A7A-EBF7-46E1-B545-EF4E626736FA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67D3B6-380D-43E7-8C65-CB7ADE868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7D5D3A-2D6D-4F1A-A616-4A058E648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BC082-0998-4408-8504-D45CE615EE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324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F6165E-1CF4-4D78-99CE-29D129251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4373E1-869E-4268-A20E-D1EA9D2DA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828816-FA0C-4661-999D-E47E99034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63A7A-EBF7-46E1-B545-EF4E626736FA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4F81E8-4956-4E1C-9E3C-C111A8F44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D93D6A-B5AB-4368-B7C7-2CC800CB1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BC082-0998-4408-8504-D45CE615EE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30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20B011-D354-41B3-B463-F7E0B0CB5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2D0AD7-6482-453F-9355-5614611257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A3980F-95E0-47C6-88AA-04A15AF86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63A7A-EBF7-46E1-B545-EF4E626736FA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4BCE6E-41EE-43EF-A78F-CA58DC289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9CAF74-483B-4F05-A3EC-1C73BCEE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BC082-0998-4408-8504-D45CE615EE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9915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471E36-9001-4CEA-9D93-610C1056B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6F9C6C-DEF7-42BD-8C19-E93A22E880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83ECC10-4E8C-4684-A080-7887CFE731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9687B7A-1484-435E-98CB-7BB5472D9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63A7A-EBF7-46E1-B545-EF4E626736FA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C297053-5751-4EA3-9E76-A42EC9768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3C5C38-EF2C-45F0-9CDA-7DE0121B1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BC082-0998-4408-8504-D45CE615EE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168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E60347-F66F-4F66-A181-7F6D11C1F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682B11-A751-4DB5-8EC4-28C40DE87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318A9AF-5098-474F-9774-1F74B460B0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E35877-8FFE-41BD-B51C-673BB2D1D1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3B3B8D3-9A76-4170-8476-39EA532A21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9D25E76-7AEA-4910-A980-6D199651E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63A7A-EBF7-46E1-B545-EF4E626736FA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1C0181C-5247-4F86-8FE8-0E6750CD0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1DC62F7-7E94-4AEE-900C-BCD2CB501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BC082-0998-4408-8504-D45CE615EE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313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05B096-0DE7-459F-BF0F-6B095CF9E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C826E0C-443D-4FB7-A2DC-ED9698645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63A7A-EBF7-46E1-B545-EF4E626736FA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181D673-48E7-4353-838F-1EE459FA1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B5F9715-B0FF-4436-BA6E-0A3830D82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BC082-0998-4408-8504-D45CE615EE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648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709B5C-1793-4122-AF7F-3BCF55F53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63A7A-EBF7-46E1-B545-EF4E626736FA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08EAB6C-B8BF-4153-8574-3642A392E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431E1B-B5A1-4AC0-9462-E6163437F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BC082-0998-4408-8504-D45CE615EE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685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936042-58F6-418C-B1CC-25614160E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888EC5-9BD6-4425-8D78-2247B0209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FA96A86-8FF3-42BB-AC0C-7B03CD0287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99642E8-D5B9-4F5F-8F28-86144B615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63A7A-EBF7-46E1-B545-EF4E626736FA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53D812-421E-42A4-B6A6-1AF7CF013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CFE8ECE-B467-4399-A329-AE7440D8D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BC082-0998-4408-8504-D45CE615EE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180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A58530-3B73-4AC7-B8CE-A9285F12A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B4CDF9D-ED6B-418E-9776-12808F6558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A09D287-58B0-48E6-AD9E-ADC7E44D8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443811-404F-4ADE-BBDD-4CBEFEF53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63A7A-EBF7-46E1-B545-EF4E626736FA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EFDF8B-34CA-4A85-9F3B-D5EACAF60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64F02B-84C3-4863-AA25-DE1C83ADF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BC082-0998-4408-8504-D45CE615EE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400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7E22F3F-B911-418F-9F56-70D7BC340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7B70DA-1076-41AF-BB91-F563916E4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82C584-E488-477F-B578-7841B79B46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63A7A-EBF7-46E1-B545-EF4E626736FA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F511DF-543C-41F6-A0C2-1734FE2AB3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8D9CB0-819D-4260-B24E-0481F0F2D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BC082-0998-4408-8504-D45CE615EE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0113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">
            <a:extLst>
              <a:ext uri="{FF2B5EF4-FFF2-40B4-BE49-F238E27FC236}">
                <a16:creationId xmlns:a16="http://schemas.microsoft.com/office/drawing/2014/main" id="{AFB70645-08D0-471A-B349-3E87C2668C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42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0">
            <a:extLst>
              <a:ext uri="{FF2B5EF4-FFF2-40B4-BE49-F238E27FC236}">
                <a16:creationId xmlns:a16="http://schemas.microsoft.com/office/drawing/2014/main" id="{B758BD62-CA62-49CD-9DD0-0EC9E0EC9C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72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1">
            <a:extLst>
              <a:ext uri="{FF2B5EF4-FFF2-40B4-BE49-F238E27FC236}">
                <a16:creationId xmlns:a16="http://schemas.microsoft.com/office/drawing/2014/main" id="{4FE8D28A-6B64-48A1-A23B-3E33A70D61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4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2">
            <a:extLst>
              <a:ext uri="{FF2B5EF4-FFF2-40B4-BE49-F238E27FC236}">
                <a16:creationId xmlns:a16="http://schemas.microsoft.com/office/drawing/2014/main" id="{35CC8571-8CD4-4E71-8620-0EF6F51038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379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3">
            <a:extLst>
              <a:ext uri="{FF2B5EF4-FFF2-40B4-BE49-F238E27FC236}">
                <a16:creationId xmlns:a16="http://schemas.microsoft.com/office/drawing/2014/main" id="{6977D761-7E6B-4EB6-9DD6-3EAE9E1FD0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062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4">
            <a:extLst>
              <a:ext uri="{FF2B5EF4-FFF2-40B4-BE49-F238E27FC236}">
                <a16:creationId xmlns:a16="http://schemas.microsoft.com/office/drawing/2014/main" id="{E954ABCE-A5BD-4A4E-9190-95643B4114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93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5">
            <a:extLst>
              <a:ext uri="{FF2B5EF4-FFF2-40B4-BE49-F238E27FC236}">
                <a16:creationId xmlns:a16="http://schemas.microsoft.com/office/drawing/2014/main" id="{BFD9F966-2AFE-4AB4-831E-DDCE2FE79F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87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6">
            <a:extLst>
              <a:ext uri="{FF2B5EF4-FFF2-40B4-BE49-F238E27FC236}">
                <a16:creationId xmlns:a16="http://schemas.microsoft.com/office/drawing/2014/main" id="{FA45D367-4B80-43AB-BEDB-B1A9953B9F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411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7">
            <a:extLst>
              <a:ext uri="{FF2B5EF4-FFF2-40B4-BE49-F238E27FC236}">
                <a16:creationId xmlns:a16="http://schemas.microsoft.com/office/drawing/2014/main" id="{4E79735D-3CB2-48CF-91BD-1E6D8A02E3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40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8">
            <a:extLst>
              <a:ext uri="{FF2B5EF4-FFF2-40B4-BE49-F238E27FC236}">
                <a16:creationId xmlns:a16="http://schemas.microsoft.com/office/drawing/2014/main" id="{19A0F97E-4970-4E68-A3D0-482AD7AB5F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60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9">
            <a:extLst>
              <a:ext uri="{FF2B5EF4-FFF2-40B4-BE49-F238E27FC236}">
                <a16:creationId xmlns:a16="http://schemas.microsoft.com/office/drawing/2014/main" id="{6DC03A4F-9EAF-47EF-A829-B5A95543A03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278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2">
            <a:extLst>
              <a:ext uri="{FF2B5EF4-FFF2-40B4-BE49-F238E27FC236}">
                <a16:creationId xmlns:a16="http://schemas.microsoft.com/office/drawing/2014/main" id="{75EA13ED-53F9-4228-803E-C853119692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58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3">
            <a:extLst>
              <a:ext uri="{FF2B5EF4-FFF2-40B4-BE49-F238E27FC236}">
                <a16:creationId xmlns:a16="http://schemas.microsoft.com/office/drawing/2014/main" id="{5E262552-BA8E-4599-9484-2C9A308175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69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4">
            <a:extLst>
              <a:ext uri="{FF2B5EF4-FFF2-40B4-BE49-F238E27FC236}">
                <a16:creationId xmlns:a16="http://schemas.microsoft.com/office/drawing/2014/main" id="{7883C833-790F-4123-BD11-518334B2B4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11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5">
            <a:extLst>
              <a:ext uri="{FF2B5EF4-FFF2-40B4-BE49-F238E27FC236}">
                <a16:creationId xmlns:a16="http://schemas.microsoft.com/office/drawing/2014/main" id="{EEB6DB41-9B39-436D-A7A3-7D7A22AF3F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880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6">
            <a:extLst>
              <a:ext uri="{FF2B5EF4-FFF2-40B4-BE49-F238E27FC236}">
                <a16:creationId xmlns:a16="http://schemas.microsoft.com/office/drawing/2014/main" id="{FAB16322-0652-4C85-905A-7CD6CEAA1C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119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7">
            <a:extLst>
              <a:ext uri="{FF2B5EF4-FFF2-40B4-BE49-F238E27FC236}">
                <a16:creationId xmlns:a16="http://schemas.microsoft.com/office/drawing/2014/main" id="{D52D80FB-C06A-4159-A7E2-66F04DF490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148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8">
            <a:extLst>
              <a:ext uri="{FF2B5EF4-FFF2-40B4-BE49-F238E27FC236}">
                <a16:creationId xmlns:a16="http://schemas.microsoft.com/office/drawing/2014/main" id="{795E8936-7420-46F3-9685-B3F48B8C01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630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9">
            <a:extLst>
              <a:ext uri="{FF2B5EF4-FFF2-40B4-BE49-F238E27FC236}">
                <a16:creationId xmlns:a16="http://schemas.microsoft.com/office/drawing/2014/main" id="{9B16E733-FC77-458A-9E26-C6C781C699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04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3" baseType="lpstr">
      <vt:lpstr>等线 Light</vt:lpstr>
      <vt:lpstr>Arial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</cp:revision>
  <dcterms:created xsi:type="dcterms:W3CDTF">2020-01-09T07:58:43Z</dcterms:created>
  <dcterms:modified xsi:type="dcterms:W3CDTF">2020-01-09T07:58:50Z</dcterms:modified>
</cp:coreProperties>
</file>